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&lt;encabezamiento&gt;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1BBC9FF-BB50-4857-BF8F-039D8822DDAE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09920" y="4861440"/>
            <a:ext cx="5678280" cy="4604400"/>
          </a:xfrm>
          <a:prstGeom prst="rect">
            <a:avLst/>
          </a:prstGeom>
        </p:spPr>
        <p:txBody>
          <a:bodyPr lIns="94680" tIns="47520" rIns="94680" bIns="4752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021200" y="9721080"/>
            <a:ext cx="307512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4680" tIns="47520" rIns="94680" bIns="47520" anchor="b"/>
          <a:lstStyle/>
          <a:p>
            <a:pPr algn="r">
              <a:lnSpc>
                <a:spcPct val="100000"/>
              </a:lnSpc>
            </a:pPr>
            <a:fld id="{AAB47C9A-6EC1-4B7F-ADE0-A53D9B4BFD10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n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hyperlink" Target="mailto:investigacion.iacs@aragon.e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720" y="5546160"/>
            <a:ext cx="9142920" cy="136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105840" y="188280"/>
            <a:ext cx="897444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CURSO </a:t>
            </a:r>
            <a:r>
              <a:rPr lang="es-ES" sz="2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CICLO DE FORMACIÓN EN EXPERIMENTACIÓN ANIMAL </a:t>
            </a: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(10 horas)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90"/>
          <p:cNvPicPr/>
          <p:nvPr/>
        </p:nvPicPr>
        <p:blipFill>
          <a:blip r:embed="rId3"/>
          <a:stretch/>
        </p:blipFill>
        <p:spPr>
          <a:xfrm>
            <a:off x="291240" y="5787360"/>
            <a:ext cx="1400400" cy="273600"/>
          </a:xfrm>
          <a:prstGeom prst="rect">
            <a:avLst/>
          </a:prstGeom>
          <a:ln>
            <a:noFill/>
          </a:ln>
        </p:spPr>
      </p:pic>
      <p:pic>
        <p:nvPicPr>
          <p:cNvPr id="44" name="3 Imagen"/>
          <p:cNvPicPr/>
          <p:nvPr/>
        </p:nvPicPr>
        <p:blipFill>
          <a:blip r:embed="rId4"/>
          <a:srcRect l="8613" t="16781" r="8157" b="20228"/>
          <a:stretch/>
        </p:blipFill>
        <p:spPr>
          <a:xfrm>
            <a:off x="4076187" y="5785937"/>
            <a:ext cx="1110600" cy="408960"/>
          </a:xfrm>
          <a:prstGeom prst="rect">
            <a:avLst/>
          </a:prstGeom>
          <a:ln>
            <a:noFill/>
          </a:ln>
        </p:spPr>
      </p:pic>
      <p:pic>
        <p:nvPicPr>
          <p:cNvPr id="45" name="4 Imagen"/>
          <p:cNvPicPr/>
          <p:nvPr/>
        </p:nvPicPr>
        <p:blipFill>
          <a:blip r:embed="rId5"/>
          <a:stretch/>
        </p:blipFill>
        <p:spPr>
          <a:xfrm>
            <a:off x="3260072" y="5772240"/>
            <a:ext cx="648360" cy="30492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2303280" y="66492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NOVIEMBRE 2017 A JUNIO 2018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05840" y="1402200"/>
            <a:ext cx="2982600" cy="37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Dirigido a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Profesionales del Sistema Aragonés de Salud, y/o Investigadores del ámbito biomédico y ciencias de la salud que trabajen con modelos animales para desarrollar su labor </a:t>
            </a: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investigadora.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Personal docente que organice prácticas con animales.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Personas que necesiten mantener su capacitación para trabajar con animales de experimentación</a:t>
            </a: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Criterios de selección: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1. Profesionales del Sistema Aragonés de Salud  que pertenecen a grupos de investigación del Instituto y estén acreditados para trabajar con animales de experimentación.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2. Profesionales del Sistema Aragonés de Salud que desean iniciar su labor investigadora con modelos animales.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Profesionales que trabajen con animales de experimentación.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4. Orden de </a:t>
            </a: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preinscripción.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201314" y="6462360"/>
            <a:ext cx="28911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7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*Actividad acreditada con 2,1 créditos por la Comisión de Formación Continuada de las Profesiones Sanitarias de Aragón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. </a:t>
            </a:r>
            <a:r>
              <a:rPr lang="es-ES" sz="7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Nº expediente 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02-0007-05/1361-A </a:t>
            </a:r>
          </a:p>
        </p:txBody>
      </p:sp>
      <p:pic>
        <p:nvPicPr>
          <p:cNvPr id="49" name="Picture 55"/>
          <p:cNvPicPr/>
          <p:nvPr/>
        </p:nvPicPr>
        <p:blipFill>
          <a:blip r:embed="rId6"/>
          <a:stretch/>
        </p:blipFill>
        <p:spPr>
          <a:xfrm>
            <a:off x="4076187" y="6310646"/>
            <a:ext cx="353520" cy="400680"/>
          </a:xfrm>
          <a:prstGeom prst="rect">
            <a:avLst/>
          </a:prstGeom>
          <a:ln>
            <a:noFill/>
          </a:ln>
        </p:spPr>
      </p:pic>
      <p:sp>
        <p:nvSpPr>
          <p:cNvPr id="50" name="CustomShape 6"/>
          <p:cNvSpPr/>
          <p:nvPr/>
        </p:nvSpPr>
        <p:spPr>
          <a:xfrm>
            <a:off x="6369480" y="179136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7"/>
          <p:cNvSpPr/>
          <p:nvPr/>
        </p:nvSpPr>
        <p:spPr>
          <a:xfrm rot="5400000">
            <a:off x="6334200" y="170280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6708960" y="1734480"/>
            <a:ext cx="237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Actualización en gestión de colonias de roedores transgénicos. </a:t>
            </a:r>
            <a:r>
              <a:rPr lang="es-ES" sz="900" b="1" strike="noStrike" spc="-1" dirty="0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Nomenclatura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24 de noviembre de 9 a 11h.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6720480" y="221760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Controles sanitarios en el </a:t>
            </a:r>
            <a:r>
              <a:rPr lang="es-ES" sz="900" b="1" strike="noStrike" spc="-1" dirty="0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Animalario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19 de enero  de 9 a 11h.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720480" y="273096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Actualidad y </a:t>
            </a: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retos </a:t>
            </a:r>
            <a:r>
              <a:rPr lang="es-ES" sz="900" b="1" strike="noStrike" spc="-1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</a:t>
            </a: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futuro en experimentación </a:t>
            </a:r>
            <a:r>
              <a:rPr lang="es-ES" sz="900" b="1" strike="noStrike" spc="-1" dirty="0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animal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16 de marzo de 9 a 11 h.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6955200" y="1424520"/>
            <a:ext cx="157788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PROGRAMA FORMATIVO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3187080" y="1402200"/>
            <a:ext cx="2899080" cy="97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Objetivo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Ofrecer a la comunidad científica y docente formación continuada para el mantenimiento de su capacitación para trabajar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3187080" y="2377440"/>
            <a:ext cx="2897280" cy="2869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Profesorado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Alicia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 Diego Olmos. Licenciada en Veterinaria, Residencia ECLAM, Máster en Ciencia y Bienestar del animal de laboratorio y en Biotecnología y responsable del SCT de Transgénesis en el Animalario.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Elena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Tapia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Casellas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Licenciada en Veterinaria y Diplomada en Enfermería, Residencia ECLAM, Máster en Ciencia y Bienestar del Animal de Laboratorio y responsable del SCT de </a:t>
            </a: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Animalario.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Jorge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Palacio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Liesa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Licenciado y Doctor en Veterinaria, Diplomado por el Colegio Europeo de Veterinarios Especialistas de Bienestar Animal y Medicina del Comportamiento, Secretario de la Comisión Ética para la Experimentación Animal de la Universidad de Zaragoza.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40"/>
          <p:cNvPicPr/>
          <p:nvPr/>
        </p:nvPicPr>
        <p:blipFill>
          <a:blip r:embed="rId7"/>
          <a:stretch/>
        </p:blipFill>
        <p:spPr>
          <a:xfrm>
            <a:off x="7235514" y="5713920"/>
            <a:ext cx="309960" cy="309240"/>
          </a:xfrm>
          <a:prstGeom prst="rect">
            <a:avLst/>
          </a:prstGeom>
          <a:ln>
            <a:noFill/>
          </a:ln>
        </p:spPr>
      </p:pic>
      <p:sp>
        <p:nvSpPr>
          <p:cNvPr id="59" name="CustomShape 14"/>
          <p:cNvSpPr/>
          <p:nvPr/>
        </p:nvSpPr>
        <p:spPr>
          <a:xfrm>
            <a:off x="7447194" y="5668920"/>
            <a:ext cx="1144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@</a:t>
            </a:r>
            <a:r>
              <a:rPr lang="es-ES" sz="900" b="0" strike="noStrike" spc="-1" dirty="0" err="1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iacs_aragon</a:t>
            </a: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 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#</a:t>
            </a:r>
            <a:r>
              <a:rPr lang="es-ES" sz="900" b="0" strike="noStrike" spc="-1" dirty="0" err="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investigacionsalud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39 Imagen"/>
          <p:cNvPicPr/>
          <p:nvPr/>
        </p:nvPicPr>
        <p:blipFill>
          <a:blip r:embed="rId8"/>
          <a:stretch/>
        </p:blipFill>
        <p:spPr>
          <a:xfrm>
            <a:off x="6138054" y="5792220"/>
            <a:ext cx="206280" cy="206280"/>
          </a:xfrm>
          <a:prstGeom prst="rect">
            <a:avLst/>
          </a:prstGeom>
          <a:ln>
            <a:noFill/>
          </a:ln>
        </p:spPr>
      </p:pic>
      <p:pic>
        <p:nvPicPr>
          <p:cNvPr id="61" name="40 Imagen"/>
          <p:cNvPicPr/>
          <p:nvPr/>
        </p:nvPicPr>
        <p:blipFill>
          <a:blip r:embed="rId9"/>
          <a:srcRect l="12317" t="11585" r="15000" b="13537"/>
          <a:stretch/>
        </p:blipFill>
        <p:spPr>
          <a:xfrm>
            <a:off x="6760134" y="5779431"/>
            <a:ext cx="214560" cy="221400"/>
          </a:xfrm>
          <a:prstGeom prst="rect">
            <a:avLst/>
          </a:prstGeom>
          <a:ln>
            <a:noFill/>
          </a:ln>
        </p:spPr>
      </p:pic>
      <p:sp>
        <p:nvSpPr>
          <p:cNvPr id="62" name="CustomShape 15"/>
          <p:cNvSpPr/>
          <p:nvPr/>
        </p:nvSpPr>
        <p:spPr>
          <a:xfrm>
            <a:off x="6161703" y="6166567"/>
            <a:ext cx="2259720" cy="3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Entrada libre.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Si desea certificado, </a:t>
            </a:r>
            <a:r>
              <a:rPr lang="es-ES" sz="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i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nscripción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antes del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22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de 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noviembre</a:t>
            </a:r>
            <a:endParaRPr lang="es-ES" sz="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6161703" y="6422332"/>
            <a:ext cx="2587737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 smtClean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  <a:hlinkClick r:id="rId10"/>
              </a:rPr>
              <a:t>investigacion.iacs@aragon.es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ES" sz="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976 </a:t>
            </a:r>
            <a:r>
              <a:rPr lang="es-ES" sz="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71 35 34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17"/>
          <p:cNvSpPr/>
          <p:nvPr/>
        </p:nvSpPr>
        <p:spPr>
          <a:xfrm>
            <a:off x="2303280" y="100440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Centro de Investigación Biomédica de Aragón (CIBA)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6738480" y="3302640"/>
            <a:ext cx="20109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Vigilancia del Bienestar </a:t>
            </a:r>
            <a:r>
              <a:rPr lang="es-ES" sz="900" b="1" strike="noStrike" spc="-1" dirty="0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Animal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18 de mayo de 9 a 11 h.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19"/>
          <p:cNvSpPr/>
          <p:nvPr/>
        </p:nvSpPr>
        <p:spPr>
          <a:xfrm>
            <a:off x="6738480" y="373572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ética en la investigación con </a:t>
            </a:r>
            <a:r>
              <a:rPr lang="es-ES" sz="900" b="1" strike="noStrike" spc="-1" dirty="0" smtClean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animales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8 de junio de 9 a 11 h.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Picture 4"/>
          <p:cNvPicPr/>
          <p:nvPr/>
        </p:nvPicPr>
        <p:blipFill>
          <a:blip r:embed="rId11"/>
          <a:stretch/>
        </p:blipFill>
        <p:spPr>
          <a:xfrm>
            <a:off x="1646815" y="5648400"/>
            <a:ext cx="1647360" cy="604800"/>
          </a:xfrm>
          <a:prstGeom prst="rect">
            <a:avLst/>
          </a:prstGeom>
          <a:ln>
            <a:noFill/>
          </a:ln>
        </p:spPr>
      </p:pic>
      <p:sp>
        <p:nvSpPr>
          <p:cNvPr id="69" name="CustomShape 20"/>
          <p:cNvSpPr/>
          <p:nvPr/>
        </p:nvSpPr>
        <p:spPr>
          <a:xfrm>
            <a:off x="6372000" y="225000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21"/>
          <p:cNvSpPr/>
          <p:nvPr/>
        </p:nvSpPr>
        <p:spPr>
          <a:xfrm rot="5400000">
            <a:off x="6336720" y="216144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2"/>
          <p:cNvSpPr/>
          <p:nvPr/>
        </p:nvSpPr>
        <p:spPr>
          <a:xfrm>
            <a:off x="6369480" y="27410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23"/>
          <p:cNvSpPr/>
          <p:nvPr/>
        </p:nvSpPr>
        <p:spPr>
          <a:xfrm rot="5400000">
            <a:off x="6334200" y="26524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24"/>
          <p:cNvSpPr/>
          <p:nvPr/>
        </p:nvSpPr>
        <p:spPr>
          <a:xfrm>
            <a:off x="6390720" y="33008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25"/>
          <p:cNvSpPr/>
          <p:nvPr/>
        </p:nvSpPr>
        <p:spPr>
          <a:xfrm rot="5400000">
            <a:off x="6355440" y="32122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26"/>
          <p:cNvSpPr/>
          <p:nvPr/>
        </p:nvSpPr>
        <p:spPr>
          <a:xfrm>
            <a:off x="6406200" y="376668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27"/>
          <p:cNvSpPr/>
          <p:nvPr/>
        </p:nvSpPr>
        <p:spPr>
          <a:xfrm rot="5400000">
            <a:off x="6370920" y="367812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Imagen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19822" y="6145687"/>
            <a:ext cx="649226" cy="650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403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DejaVu Sans</vt:lpstr>
      <vt:lpstr>Impact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fabadiab.iacs</dc:creator>
  <dc:description/>
  <cp:lastModifiedBy>Administrador</cp:lastModifiedBy>
  <cp:revision>75</cp:revision>
  <cp:lastPrinted>2017-03-02T13:27:40Z</cp:lastPrinted>
  <dcterms:created xsi:type="dcterms:W3CDTF">2017-03-02T06:55:49Z</dcterms:created>
  <dcterms:modified xsi:type="dcterms:W3CDTF">2017-11-03T08:40:43Z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